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22600" y="2895600"/>
            <a:ext cx="12242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멀티모달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AI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포켓몬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캡션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분석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5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50300" y="8255000"/>
            <a:ext cx="952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700" b="1" i="0" u="none" strike="noStrike">
                <a:solidFill>
                  <a:srgbClr val="000000"/>
                </a:solidFill>
                <a:ea typeface="Pretendard Regular"/>
              </a:rPr>
              <a:t>윤성헌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862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모델링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(Modeling)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2400" y="6146800"/>
            <a:ext cx="101473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아키텍처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선정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이유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3162300"/>
            <a:ext cx="16052800" cy="482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</a:t>
            </a:r>
            <a:r>
              <a:rPr lang="en-US" sz="2000" dirty="0" err="1">
                <a:solidFill>
                  <a:srgbClr val="FFFFFF"/>
                </a:solidFill>
                <a:latin typeface="Pretendard Light"/>
              </a:rPr>
              <a:t>cycle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854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전체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5300" y="3644900"/>
            <a:ext cx="14820900" cy="387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→ EfficientNetB0 → GAP → BN → Dropout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\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→ Concatenate → Dense → BN → Dropout → Output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    /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→ Embedding → LSTM → BN → Dropout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908300"/>
            <a:ext cx="77724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0" y="2908300"/>
            <a:ext cx="77724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err="1">
                <a:solidFill>
                  <a:srgbClr val="FFFFFF"/>
                </a:solidFill>
                <a:latin typeface="Pretendard Light"/>
              </a:rPr>
              <a:t>presentation_</a:t>
            </a:r>
            <a:r>
              <a:rPr lang="en-US" sz="2000" dirty="0" err="1">
                <a:solidFill>
                  <a:srgbClr val="FFFFFF"/>
                </a:solidFill>
                <a:latin typeface="Pretendard Light"/>
              </a:rPr>
              <a:t>model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1854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400" y="3289300"/>
            <a:ext cx="279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EfficientNetB0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00" y="4292600"/>
            <a:ext cx="65786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이미지에서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특징을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추출하는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CNN(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합성곱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신경망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적은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계산량으로도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달성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사전학습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활용으로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수렴과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좋은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1100" y="3289300"/>
            <a:ext cx="11811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LSTM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82200" y="4292600"/>
            <a:ext cx="10388600" cy="391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순차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순서와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관계를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반영하는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RNN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계열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정보도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기억해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처리에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효과적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캡션과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시퀀스의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의미를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파악하는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적합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2946400"/>
            <a:ext cx="16052800" cy="621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9800" y="1854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3251200"/>
            <a:ext cx="148336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Regular"/>
              </a:rPr>
              <a:t>binary_crossentropy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문제에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적합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Adam (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적응적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학습률과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모멘텀을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결합해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빠르고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안정적인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학습률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1e-4 (0.0001)</a:t>
            </a:r>
          </a:p>
          <a:p>
            <a:pPr lvl="0" algn="l">
              <a:lnSpc>
                <a:spcPct val="99600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32</a:t>
            </a:r>
          </a:p>
          <a:p>
            <a:pPr lvl="0" algn="l">
              <a:lnSpc>
                <a:spcPct val="99600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에포크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30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회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증강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이미지에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랜덤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뒤집기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회전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줌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적용해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방지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능력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: TensorFlow 2.x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800" b="0" i="0" u="none" strike="noStrike" dirty="0" err="1">
                <a:solidFill>
                  <a:srgbClr val="000000"/>
                </a:solidFill>
                <a:latin typeface="Pretendard Regular"/>
              </a:rPr>
              <a:t>Keras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CPU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8623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성능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평가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(Results &amp; Evaluation)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2400" y="6146800"/>
            <a:ext cx="101473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지표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2946400"/>
            <a:ext cx="160528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3797300"/>
            <a:ext cx="6172200" cy="3708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800" y="1854200"/>
            <a:ext cx="8864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시각화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손실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(Loss)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80500" y="3822700"/>
            <a:ext cx="7124700" cy="487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훈련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점진적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0.4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근처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안정화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0.25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점진적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손실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적응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2946400"/>
            <a:ext cx="16052800" cy="621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3759200"/>
            <a:ext cx="6172200" cy="3733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800" y="1854200"/>
            <a:ext cx="9855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과정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시각화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정확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(Accuracy)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그래프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80500" y="3822700"/>
            <a:ext cx="9944100" cy="534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훈련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지속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→ 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83%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변동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100%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근접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추세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훈련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정확도를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상회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                  </a:t>
            </a: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데이터도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효과적으로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8623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결론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계획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(Conclusion &amp; Future Work)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2400" y="6108700"/>
            <a:ext cx="101473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의의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한계점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334500"/>
          </a:xfrm>
          <a:prstGeom prst="rect">
            <a:avLst/>
          </a:prstGeom>
          <a:effectLst>
            <a:outerShdw blurRad="1083884" dist="358881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3073400"/>
            <a:ext cx="60071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2984500"/>
            <a:ext cx="9004300" cy="617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3048000"/>
            <a:ext cx="6172200" cy="6172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9800" y="1854200"/>
            <a:ext cx="9855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7500" y="3416300"/>
            <a:ext cx="3390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매치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58200" y="3416300"/>
            <a:ext cx="1739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58200" y="4927600"/>
            <a:ext cx="10172700" cy="391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입력에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87.5%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확률로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긍정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입력의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연관성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판단에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성공적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응용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매칭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254500"/>
            <a:ext cx="5219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00" y="4254500"/>
            <a:ext cx="5219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4254500"/>
            <a:ext cx="5219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요약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의의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8100" y="4572000"/>
            <a:ext cx="4241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의의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00" y="5486400"/>
            <a:ext cx="4648200" cy="439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(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+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31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태깅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응용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마련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19900" y="4546600"/>
            <a:ext cx="4241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한계점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12700" y="4546600"/>
            <a:ext cx="4241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3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000" y="5499100"/>
            <a:ext cx="12255500" cy="487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확률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임계값과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평가하여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신뢰도를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후속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작업이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융합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반영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58000" y="5486400"/>
            <a:ext cx="3962400" cy="439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양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제한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라벨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불균형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부족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878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878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인트로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(Introduction)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5461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데이터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준비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(Data Preparation)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21400"/>
            <a:ext cx="8293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모델링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(Modeling)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학습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결과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성능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평가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(Result &amp; Evaluation)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76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결론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향후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계획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(Conclusion &amp; Future Work)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인트로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(Introduction)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2400" y="6146800"/>
            <a:ext cx="101473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배경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정의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99600"/>
              </a:lnSpc>
            </a:pPr>
            <a:endParaRPr lang="ko-KR" sz="33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1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00" b="1" i="0" u="none" strike="noStrike">
                <a:solidFill>
                  <a:srgbClr val="000000"/>
                </a:solidFill>
                <a:ea typeface="Pretendard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403600"/>
            <a:ext cx="16395700" cy="5854700"/>
          </a:xfrm>
          <a:prstGeom prst="rect">
            <a:avLst/>
          </a:prstGeom>
          <a:effectLst>
            <a:outerShdw blurRad="639009" dist="224992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배경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064000"/>
            <a:ext cx="15887700" cy="461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기존의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분류는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자체의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정보만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사용해서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진행되는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많음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현실은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같이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존재하는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많음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이미지만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단독으로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처리하는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모델보다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동시에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이해하고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처리하는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(Multimodal) AI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대세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그렇기에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학습하는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개발하는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필요성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느낌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403600"/>
            <a:ext cx="16395700" cy="5854700"/>
          </a:xfrm>
          <a:prstGeom prst="rect">
            <a:avLst/>
          </a:prstGeom>
          <a:effectLst>
            <a:outerShdw blurRad="639009" dist="224992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0000" y="4254500"/>
            <a:ext cx="15887700" cy="561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포켓몬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그에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같이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분석하는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멀티모달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만드는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목표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추출에는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학습된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EfficientNet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텍스트는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토큰화를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LSTM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신경망으로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처리해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결합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403600"/>
            <a:ext cx="16395700" cy="5854700"/>
          </a:xfrm>
          <a:prstGeom prst="rect">
            <a:avLst/>
          </a:prstGeom>
          <a:effectLst>
            <a:outerShdw blurRad="639009" dist="224992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3289300"/>
            <a:ext cx="15887700" cy="612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lvl="0" algn="l">
              <a:lnSpc>
                <a:spcPct val="99600"/>
              </a:lnSpc>
            </a:pPr>
            <a:endParaRPr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성공하면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사이의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관계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이해도를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높임</a:t>
            </a:r>
          </a:p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    </a:t>
            </a:r>
          </a:p>
          <a:p>
            <a:pPr lvl="0" algn="l">
              <a:lnSpc>
                <a:spcPct val="99600"/>
              </a:lnSpc>
            </a:pPr>
            <a:endParaRPr lang="en-US" sz="3300" b="0" i="0" u="none" strike="noStrike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태그를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붙이거나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정확히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개발에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전자상거래나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SNS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서비스에서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콘텐츠를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똑똑하게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분류하고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추천하는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도움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5862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준비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(Data Preparation)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8100" y="6807200"/>
            <a:ext cx="101473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소개</a:t>
            </a:r>
          </a:p>
          <a:p>
            <a:pPr lvl="0" algn="l">
              <a:lnSpc>
                <a:spcPct val="9960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(Preprocessing)</a:t>
            </a:r>
          </a:p>
          <a:p>
            <a:pPr lvl="0" algn="l">
              <a:lnSpc>
                <a:spcPct val="99600"/>
              </a:lnSpc>
            </a:pPr>
            <a:endParaRPr lang="en-US" sz="33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sz="33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762000"/>
            <a:ext cx="7810500" cy="875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데이터셋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42500" y="3746500"/>
            <a:ext cx="7556500" cy="402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포켓몬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99600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불러와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존재하는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유효한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캡션만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선별</a:t>
            </a:r>
          </a:p>
          <a:p>
            <a:pPr lvl="0" algn="l">
              <a:lnSpc>
                <a:spcPct val="99600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224x224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크기로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리사이징</a:t>
            </a:r>
          </a:p>
          <a:p>
            <a:pPr lvl="0" algn="l">
              <a:lnSpc>
                <a:spcPct val="99600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이상의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캡션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쌍으로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l">
              <a:lnSpc>
                <a:spcPct val="99600"/>
              </a:lnSpc>
            </a:pPr>
            <a:endParaRPr lang="ko-KR" sz="26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포켓몬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캐릭터와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포함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098800"/>
            <a:ext cx="5295900" cy="61722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6477000"/>
            <a:ext cx="10731500" cy="2959100"/>
          </a:xfrm>
          <a:prstGeom prst="rect">
            <a:avLst/>
          </a:prstGeom>
          <a:effectLst>
            <a:outerShdw blurRad="164183" dist="114045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5702300"/>
            <a:ext cx="7747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2997200"/>
            <a:ext cx="10731500" cy="2844800"/>
          </a:xfrm>
          <a:prstGeom prst="rect">
            <a:avLst/>
          </a:prstGeom>
          <a:effectLst>
            <a:outerShdw blurRad="150840" dist="109313" dir="4020000">
              <a:srgbClr val="000000">
                <a:alpha val="2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2100" y="40005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융합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분류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5791200"/>
            <a:ext cx="41275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이미지와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텍스트에서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나온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     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특징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연결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C2C2C2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이어서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Dense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레이어를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여러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거쳐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최종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sigmoid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활성화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함수로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분류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결과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출력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99300" y="3111500"/>
            <a:ext cx="98171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브렌치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6600" y="3746500"/>
            <a:ext cx="97790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224 X 224 RGB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이미지</a:t>
            </a: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100" b="0" i="0" u="none" strike="noStrike" dirty="0" err="1">
                <a:solidFill>
                  <a:srgbClr val="717377"/>
                </a:solidFill>
                <a:ea typeface="Pretendard Regular"/>
              </a:rPr>
              <a:t>사전학습된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EfficientNetB0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모델을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사용해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이미지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특징을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추출</a:t>
            </a: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추출된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특징은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GAP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를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벡터화</a:t>
            </a:r>
            <a:r>
              <a:rPr lang="en-US" altLang="ko-KR" sz="2100" b="0" i="0" u="none" strike="noStrike" dirty="0">
                <a:solidFill>
                  <a:srgbClr val="717377"/>
                </a:solidFill>
                <a:ea typeface="Pretendard Regular"/>
              </a:rPr>
              <a:t> </a:t>
            </a:r>
            <a:r>
              <a:rPr lang="ko-KR" altLang="en-US" sz="2100" b="0" i="0" u="none" strike="noStrike" dirty="0">
                <a:solidFill>
                  <a:srgbClr val="717377"/>
                </a:solidFill>
                <a:ea typeface="Pretendard Regular"/>
              </a:rPr>
              <a:t>압축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되고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en-US" sz="2100" b="0" i="0" u="none" strike="noStrike" dirty="0" err="1">
                <a:solidFill>
                  <a:srgbClr val="717377"/>
                </a:solidFill>
                <a:latin typeface="Pretendard Regular"/>
              </a:rPr>
              <a:t>BatchNormalization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과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Dropout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으로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정규화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717377"/>
                </a:solidFill>
                <a:ea typeface="Pretendard Regular"/>
              </a:rPr>
              <a:t>과적합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방지</a:t>
            </a:r>
            <a:r>
              <a:rPr lang="en-US" sz="21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717377"/>
                </a:solidFill>
                <a:ea typeface="Pretendard Regular"/>
              </a:rPr>
              <a:t>처</a:t>
            </a:r>
            <a:r>
              <a:rPr lang="ko-KR" altLang="en-US" sz="2100" b="0" i="0" u="none" strike="noStrike" dirty="0">
                <a:solidFill>
                  <a:srgbClr val="717377"/>
                </a:solidFill>
                <a:ea typeface="Pretendard Regular"/>
              </a:rPr>
              <a:t>리</a:t>
            </a:r>
            <a:endParaRPr lang="ko-KR" sz="21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86600" y="6654800"/>
            <a:ext cx="98171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제목은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문장보다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Bold"/>
              </a:rPr>
              <a:t>키워드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86600" y="7302500"/>
            <a:ext cx="97790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입력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토큰화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패딩된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캡션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시퀀스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(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최대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길이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고정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Embedding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층으로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단어를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128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차원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벡터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공간에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임베딩</a:t>
            </a: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LSTM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층으로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문장의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순차적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특성과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의미를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파악</a:t>
            </a: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이후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BatchNormalization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과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Dropout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거쳐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특징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벡터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생성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9800" y="1854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(Preprocessing)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858</Words>
  <Application>Microsoft Office PowerPoint</Application>
  <PresentationFormat>사용자 지정</PresentationFormat>
  <Paragraphs>219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Medium</vt:lpstr>
      <vt:lpstr>Pretendard Bold</vt:lpstr>
      <vt:lpstr>Arial</vt:lpstr>
      <vt:lpstr>Pretendard Light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윤성헌</cp:lastModifiedBy>
  <cp:revision>2</cp:revision>
  <dcterms:created xsi:type="dcterms:W3CDTF">2006-08-16T00:00:00Z</dcterms:created>
  <dcterms:modified xsi:type="dcterms:W3CDTF">2025-07-01T01:10:15Z</dcterms:modified>
</cp:coreProperties>
</file>